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57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023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979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916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26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523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678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354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211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505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592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195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872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1.gi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Τσάρλυ 1-5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6600" b="1" baseline="30000" dirty="0">
                <a:solidFill>
                  <a:srgbClr val="FF0000"/>
                </a:solidFill>
              </a:rPr>
              <a:t> Μια Μεγάλη Έκπληξη</a:t>
            </a:r>
          </a:p>
          <a:p>
            <a:endParaRPr lang="el-GR" sz="6600" b="1" baseline="30000" dirty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80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51" y="332656"/>
            <a:ext cx="3799227" cy="407707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4694"/>
            <a:ext cx="3445000" cy="594928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77710"/>
            <a:ext cx="3925746" cy="218710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" y="4771262"/>
            <a:ext cx="4073998" cy="191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51" y="332656"/>
            <a:ext cx="3799227" cy="407707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4694"/>
            <a:ext cx="3445000" cy="5949280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35188"/>
            <a:ext cx="1474888" cy="414908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32671"/>
            <a:ext cx="1518791" cy="4221088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0756" flipH="1">
            <a:off x="4218583" y="4137159"/>
            <a:ext cx="2002976" cy="386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5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5913571" cy="380888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11" y="116632"/>
            <a:ext cx="3001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4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5913571" cy="380888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26" y="2564904"/>
            <a:ext cx="3562874" cy="3902195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76872"/>
            <a:ext cx="1325321" cy="372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03058"/>
            <a:ext cx="1325321" cy="372832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1391"/>
            <a:ext cx="1463870" cy="34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0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61092"/>
            <a:ext cx="7560840" cy="627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2512153"/>
            <a:ext cx="5904656" cy="2925532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08" y="764704"/>
            <a:ext cx="2467892" cy="5638927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05184"/>
            <a:ext cx="1584176" cy="4456521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17602"/>
            <a:ext cx="1872208" cy="4444103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84167"/>
            <a:ext cx="1805997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5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3961342" cy="4293096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77" y="29262"/>
            <a:ext cx="3283818" cy="685800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0" y="1412776"/>
            <a:ext cx="182207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6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6</Words>
  <Application>Microsoft Office PowerPoint</Application>
  <PresentationFormat>Προβολή στην οθόνη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Τσάρλυ 1-5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Τσάρλυ 1-4</dc:title>
  <dc:creator>Mihas</dc:creator>
  <cp:lastModifiedBy>Mihas</cp:lastModifiedBy>
  <cp:revision>14</cp:revision>
  <dcterms:created xsi:type="dcterms:W3CDTF">2013-08-17T12:19:51Z</dcterms:created>
  <dcterms:modified xsi:type="dcterms:W3CDTF">2013-08-18T21:20:52Z</dcterms:modified>
</cp:coreProperties>
</file>